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5" r:id="rId1"/>
  </p:sldMasterIdLst>
  <p:sldIdLst>
    <p:sldId id="256" r:id="rId2"/>
    <p:sldId id="258" r:id="rId3"/>
    <p:sldId id="259" r:id="rId4"/>
    <p:sldId id="260" r:id="rId5"/>
    <p:sldId id="27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3" r:id="rId23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아리따-돋움(TTF)-Medium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BA1626"/>
    <a:srgbClr val="448B61"/>
    <a:srgbClr val="FFF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51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1BA8D-0ADC-4B04-B107-8E5D21B93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588D7D-592C-493B-B11A-F83C03D1D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F8FD7-E6B7-4C33-864F-7F3CD1B2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BA2DE9-574F-4295-B164-783778F0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D7B13-7F7A-4CD1-8403-6500DB4D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2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53218-972B-4D4B-88D7-F0EA361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D4B3D-84CB-41BB-826A-CDEA518D6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4592C-69B5-49EC-992D-AE5CE45D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A222B-9751-4168-B4DC-CD8C13D6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11C9A-792D-4FBF-A866-862581F3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0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11D7A2-094D-48CD-A4B5-633AB2D75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E6C7A7-487A-489B-AA07-A8BA389CB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97F75-E0E2-4F5E-A992-130A452D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0E9B0D-4154-4F39-BF53-77C6D6DE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942D5-5BBB-4D40-8726-EA29C34E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8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A2B85-ED11-438D-B84F-6A11931E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28180-2C25-4726-8C5C-41E6B5107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3C08D-CCA1-471F-ADDF-B9910715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FFBA3-0831-4ADB-BC9D-E6DFE550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9AA80-8B21-476C-BA53-701CE58E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5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CB189-8DF2-418E-ABBC-F9BF2538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9F3AF-DE64-456E-A773-28B6EC5AA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18742-0343-47D6-BEB1-41FDA76E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CFBAD-2EA9-4B44-BCF8-F2FBFD45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0B37C-3592-4B84-A25F-24C1505F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3473C-86F9-4F2E-AEE3-F7DFC734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E6B5E-2751-484F-BECC-1008A5D2C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D56CF-437C-4398-831D-D3110F578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AD9DE8-FB50-42FA-B0C8-D4BF2E57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585A9-1F82-4809-9195-03A13FFA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6B391-1760-470F-A86B-C63A5F26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5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E8C31-9CCF-4B6D-9233-0B18FED9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83B34-5D2E-4D67-B41C-D121D7A8A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86066A-FA5D-4FBC-8C55-5196EF6C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8EB45-3508-41F9-93B6-C848BBD5C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653EAC-D3AB-4193-85CB-064E08691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D2AB0D-D496-4009-B749-ED02215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08BCBA-AF86-41D6-8923-E7BAD0FE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AD54DE-95C1-4F40-8028-E005189F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3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13314-39D8-4803-B90E-5076215A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623642-1B6E-4618-830C-3367F722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C1225F-B84F-4ED7-B7E6-BC1E6F63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E43ED-5831-46B5-88FD-871CCC90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5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58C59F-8AC2-462D-B3F8-6B66B63C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C41931-3CA0-481B-ACEE-62B61A5E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5F12A-14E7-4917-ADED-D5DB4F6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8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8BAD-A522-4A39-BEB9-B19E4EAB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E1250-198E-4842-B444-3F41C774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66363-32AD-4C29-AA50-77544ADC1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EAD92-958A-4192-820D-0A8A9529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0DA841-A82D-47D3-A423-864DFF1F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C759B4-7192-4C8A-A50D-2A6BC92A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B1B96-BB9E-43ED-B74B-F3D965B1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0C6B36-86B5-4A13-8019-5FBD9571D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3E95CD-66A5-408D-B904-7DA29889D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87C56-04A6-4E72-94B6-010D8FEA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8669E-D124-48A1-8BE8-84798EFF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C3EAE-8A91-4798-8B77-1DA96DCA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4EBEF4-780E-4553-92D2-C3DDB186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55E4B-08CA-4122-A891-05FBD4514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60620-4DC0-43EE-8916-2C252B0E6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2D53D-E522-4D37-A31C-064FFB4ACB36}" type="datetimeFigureOut">
              <a:rPr lang="ko-KR" altLang="en-US" smtClean="0"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C1B9E-B32E-4BCD-93D8-A691049D3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7517E-56A9-4C35-9172-6F9693A27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055D2-C4B7-4DE6-AE83-764E71E38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960688-9AAA-4946-875C-7DDEFA821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15" y="937882"/>
            <a:ext cx="2759710" cy="517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4A2BF-1D1D-443B-9F91-38D1501DC5AA}"/>
              </a:ext>
            </a:extLst>
          </p:cNvPr>
          <p:cNvSpPr txBox="1"/>
          <p:nvPr/>
        </p:nvSpPr>
        <p:spPr>
          <a:xfrm>
            <a:off x="1184910" y="1199139"/>
            <a:ext cx="5750560" cy="287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800" b="1" dirty="0" err="1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Grang</a:t>
            </a:r>
            <a:endParaRPr lang="en-US" altLang="ko-KR" sz="8800" b="1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Express</a:t>
            </a:r>
            <a:r>
              <a:rPr lang="ko-KR" altLang="en-US" sz="36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yourself freely</a:t>
            </a:r>
            <a:endParaRPr lang="ko-KR" altLang="en-US" sz="3600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C9119F-5DDF-4A20-A59F-A95CC84637CE}"/>
              </a:ext>
            </a:extLst>
          </p:cNvPr>
          <p:cNvCxnSpPr>
            <a:cxnSpLocks/>
          </p:cNvCxnSpPr>
          <p:nvPr/>
        </p:nvCxnSpPr>
        <p:spPr>
          <a:xfrm>
            <a:off x="1245870" y="4734560"/>
            <a:ext cx="4606290" cy="0"/>
          </a:xfrm>
          <a:prstGeom prst="line">
            <a:avLst/>
          </a:prstGeom>
          <a:ln w="1397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3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823313A-7E02-4E98-B962-417862437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29" y="286274"/>
            <a:ext cx="3857625" cy="65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5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64A93AE-8626-4FE7-9312-C5E8787A7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304801"/>
            <a:ext cx="3855697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9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625E60C-AED9-499F-91E2-23331B516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87867"/>
            <a:ext cx="385569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9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7955F73-E792-44A7-ADE9-E927ACD68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6" y="304803"/>
            <a:ext cx="3855697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6A84F3-D4E3-4471-88A9-335E1165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94805"/>
            <a:ext cx="3855697" cy="65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4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2DB7E58-0630-433D-AAFF-54E4EC69F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6" y="304801"/>
            <a:ext cx="3855697" cy="65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4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C60FEB6-CBAF-4C1E-B7DC-2314BEE84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87866"/>
            <a:ext cx="3855697" cy="65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4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146221F-068D-4BFD-8409-B94C99DFD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304801"/>
            <a:ext cx="3855697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D1AA270-03E1-4460-A1AF-E1DCB6C74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87867"/>
            <a:ext cx="385569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9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6BA018-BA01-4D28-B8F6-A0FA03924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6" y="287869"/>
            <a:ext cx="3855697" cy="65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B9F8A-A7C8-49E3-A199-E62D74111A61}"/>
              </a:ext>
            </a:extLst>
          </p:cNvPr>
          <p:cNvSpPr txBox="1"/>
          <p:nvPr/>
        </p:nvSpPr>
        <p:spPr>
          <a:xfrm>
            <a:off x="2326640" y="3044279"/>
            <a:ext cx="1442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448B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7F1980-DB6E-481E-86DA-B17D845A222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264160"/>
            <a:ext cx="0" cy="6593840"/>
          </a:xfrm>
          <a:prstGeom prst="line">
            <a:avLst/>
          </a:prstGeom>
          <a:ln w="31750">
            <a:solidFill>
              <a:srgbClr val="448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80E523-E19F-43E9-97FC-DD5DF122165A}"/>
              </a:ext>
            </a:extLst>
          </p:cNvPr>
          <p:cNvSpPr txBox="1"/>
          <p:nvPr/>
        </p:nvSpPr>
        <p:spPr>
          <a:xfrm>
            <a:off x="7223763" y="520023"/>
            <a:ext cx="3840475" cy="608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동기</a:t>
            </a:r>
            <a:endParaRPr lang="en-US" altLang="ko-KR" sz="4000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개발과정</a:t>
            </a:r>
            <a:endParaRPr lang="en-US" altLang="ko-KR" sz="4000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 설명</a:t>
            </a:r>
            <a:endParaRPr lang="en-US" altLang="ko-KR" sz="4000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설명</a:t>
            </a:r>
            <a:endParaRPr lang="en-US" altLang="ko-KR" sz="4000" dirty="0">
              <a:solidFill>
                <a:srgbClr val="448B6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40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r>
              <a:rPr lang="ko-KR" altLang="en-US" sz="1400" dirty="0">
                <a:solidFill>
                  <a:srgbClr val="448B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57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AA699F4-6C56-4720-BA4A-BF72EFD13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6" y="287870"/>
            <a:ext cx="3855697" cy="65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9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DED7689-B9A8-41D9-8A01-6FD71E491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5" y="287871"/>
            <a:ext cx="3855697" cy="65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1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05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4B9C7E-0697-42B7-A976-03D3A2A01375}"/>
              </a:ext>
            </a:extLst>
          </p:cNvPr>
          <p:cNvSpPr txBox="1"/>
          <p:nvPr/>
        </p:nvSpPr>
        <p:spPr>
          <a:xfrm>
            <a:off x="6700493" y="2979762"/>
            <a:ext cx="121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시연</a:t>
            </a:r>
            <a:endParaRPr lang="ko-KR" altLang="en-US" sz="1050" b="1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63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03BF43F-E183-4ADB-8EAE-29ADF1A01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46" y="2053668"/>
            <a:ext cx="7590416" cy="4364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63D28-AC71-4846-8B32-565ED99AED31}"/>
              </a:ext>
            </a:extLst>
          </p:cNvPr>
          <p:cNvSpPr txBox="1"/>
          <p:nvPr/>
        </p:nvSpPr>
        <p:spPr>
          <a:xfrm>
            <a:off x="6476761" y="723503"/>
            <a:ext cx="243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 동기</a:t>
            </a:r>
            <a:endParaRPr lang="ko-KR" altLang="en-US" sz="1050" b="1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22E138-0EC1-4D69-B835-9B80CB559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46" y="2053668"/>
            <a:ext cx="7590415" cy="4364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7B9FC6-FD5F-4F9E-86B3-320BCE948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45" y="2053673"/>
            <a:ext cx="7590415" cy="43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6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81D92A-500C-43EA-B696-FB2F68C44F9B}"/>
              </a:ext>
            </a:extLst>
          </p:cNvPr>
          <p:cNvSpPr txBox="1"/>
          <p:nvPr/>
        </p:nvSpPr>
        <p:spPr>
          <a:xfrm>
            <a:off x="6483837" y="703880"/>
            <a:ext cx="243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 과정</a:t>
            </a:r>
            <a:endParaRPr lang="ko-KR" altLang="en-US" sz="1050" b="1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7DF543-50D6-4F19-AA12-7A630DD5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774" y="1891089"/>
            <a:ext cx="1482732" cy="13234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333AF0-744F-45DF-8437-9050CB02AC30}"/>
              </a:ext>
            </a:extLst>
          </p:cNvPr>
          <p:cNvSpPr txBox="1"/>
          <p:nvPr/>
        </p:nvSpPr>
        <p:spPr>
          <a:xfrm>
            <a:off x="3517560" y="3389589"/>
            <a:ext cx="195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회의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35A55F0-6D59-488F-9006-63AFAE97B44D}"/>
              </a:ext>
            </a:extLst>
          </p:cNvPr>
          <p:cNvSpPr/>
          <p:nvPr/>
        </p:nvSpPr>
        <p:spPr>
          <a:xfrm>
            <a:off x="5612519" y="2636696"/>
            <a:ext cx="965640" cy="514768"/>
          </a:xfrm>
          <a:prstGeom prst="rightArrow">
            <a:avLst/>
          </a:prstGeom>
          <a:gradFill>
            <a:gsLst>
              <a:gs pos="0">
                <a:srgbClr val="448B6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32966C5-8812-4741-86CF-3E29189A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26" y="1932449"/>
            <a:ext cx="1282079" cy="12820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42EADF-CB9F-4F51-8E08-B76BF42BCAE9}"/>
              </a:ext>
            </a:extLst>
          </p:cNvPr>
          <p:cNvSpPr txBox="1"/>
          <p:nvPr/>
        </p:nvSpPr>
        <p:spPr>
          <a:xfrm>
            <a:off x="6397633" y="3386766"/>
            <a:ext cx="314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Prototype&amp;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회의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E0C15C8-30AE-4576-89E5-46D0F81BCD15}"/>
              </a:ext>
            </a:extLst>
          </p:cNvPr>
          <p:cNvSpPr/>
          <p:nvPr/>
        </p:nvSpPr>
        <p:spPr>
          <a:xfrm>
            <a:off x="10042753" y="2589387"/>
            <a:ext cx="965640" cy="514768"/>
          </a:xfrm>
          <a:prstGeom prst="rightArrow">
            <a:avLst/>
          </a:prstGeom>
          <a:gradFill>
            <a:gsLst>
              <a:gs pos="0">
                <a:srgbClr val="448B6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2CE6E18-A2F9-4086-B715-66A6E0EF3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90" y="4557722"/>
            <a:ext cx="1348422" cy="13484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ADFFC6-272D-4F67-AC3C-DA40AE145A7E}"/>
              </a:ext>
            </a:extLst>
          </p:cNvPr>
          <p:cNvSpPr txBox="1"/>
          <p:nvPr/>
        </p:nvSpPr>
        <p:spPr>
          <a:xfrm>
            <a:off x="5224341" y="6078382"/>
            <a:ext cx="134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BA8964F-7883-4B73-9C17-886D806088A6}"/>
              </a:ext>
            </a:extLst>
          </p:cNvPr>
          <p:cNvSpPr/>
          <p:nvPr/>
        </p:nvSpPr>
        <p:spPr>
          <a:xfrm>
            <a:off x="7269137" y="5059329"/>
            <a:ext cx="965640" cy="514768"/>
          </a:xfrm>
          <a:prstGeom prst="rightArrow">
            <a:avLst/>
          </a:prstGeom>
          <a:gradFill>
            <a:gsLst>
              <a:gs pos="0">
                <a:srgbClr val="448B6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6753881-C973-48CF-A997-8818B8A7C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88" y="3925625"/>
            <a:ext cx="2267407" cy="22674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4AFED4-7200-4C26-A8DD-7F197E37A17D}"/>
              </a:ext>
            </a:extLst>
          </p:cNvPr>
          <p:cNvSpPr txBox="1"/>
          <p:nvPr/>
        </p:nvSpPr>
        <p:spPr>
          <a:xfrm>
            <a:off x="9080389" y="6077408"/>
            <a:ext cx="1382120" cy="47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시작</a:t>
            </a:r>
          </a:p>
        </p:txBody>
      </p:sp>
    </p:spTree>
    <p:extLst>
      <p:ext uri="{BB962C8B-B14F-4D97-AF65-F5344CB8AC3E}">
        <p14:creationId xmlns:p14="http://schemas.microsoft.com/office/powerpoint/2010/main" val="201915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0B2A6ED-9940-4E38-A361-F97C70AD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83" y="456246"/>
            <a:ext cx="2476779" cy="834518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CE8480-2078-4AC1-96DA-BA9F04227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72" y="1698512"/>
            <a:ext cx="2982828" cy="18809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8FEDA1-C205-4055-8CCF-B3399F743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73" y="3256650"/>
            <a:ext cx="2990316" cy="16820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3E88B5-620B-4722-B561-7BB0DEF40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324" y="1698512"/>
            <a:ext cx="3633204" cy="11805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434D97-AA32-476A-9B86-DE7C9BAF7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837" y="4844942"/>
            <a:ext cx="2108758" cy="19400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64C5D9-12BA-444A-990F-9D598F42B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20" y="4521492"/>
            <a:ext cx="2982828" cy="15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구름 14">
            <a:extLst>
              <a:ext uri="{FF2B5EF4-FFF2-40B4-BE49-F238E27FC236}">
                <a16:creationId xmlns:a16="http://schemas.microsoft.com/office/drawing/2014/main" id="{76DBD27C-B922-4321-AB96-C670C76AEEDC}"/>
              </a:ext>
            </a:extLst>
          </p:cNvPr>
          <p:cNvSpPr/>
          <p:nvPr/>
        </p:nvSpPr>
        <p:spPr>
          <a:xfrm>
            <a:off x="8773685" y="5318821"/>
            <a:ext cx="2877032" cy="12524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8BCF06A3-6752-4B8C-9527-E42002C5EDE4}"/>
              </a:ext>
            </a:extLst>
          </p:cNvPr>
          <p:cNvSpPr/>
          <p:nvPr/>
        </p:nvSpPr>
        <p:spPr>
          <a:xfrm>
            <a:off x="7785712" y="3683310"/>
            <a:ext cx="3121572" cy="12524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FA05F344-CDE8-421A-B0E5-CC0CE78D9C1F}"/>
              </a:ext>
            </a:extLst>
          </p:cNvPr>
          <p:cNvSpPr/>
          <p:nvPr/>
        </p:nvSpPr>
        <p:spPr>
          <a:xfrm>
            <a:off x="4298961" y="5345773"/>
            <a:ext cx="3553098" cy="13626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56529BCD-9F61-417C-B5F0-D42D25B9AC68}"/>
              </a:ext>
            </a:extLst>
          </p:cNvPr>
          <p:cNvSpPr/>
          <p:nvPr/>
        </p:nvSpPr>
        <p:spPr>
          <a:xfrm>
            <a:off x="3446378" y="3795260"/>
            <a:ext cx="3121572" cy="12524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01E720-4982-45E6-914C-C4DBC0136AEB}"/>
              </a:ext>
            </a:extLst>
          </p:cNvPr>
          <p:cNvSpPr txBox="1"/>
          <p:nvPr/>
        </p:nvSpPr>
        <p:spPr>
          <a:xfrm>
            <a:off x="6460525" y="703360"/>
            <a:ext cx="243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작품  설명</a:t>
            </a:r>
            <a:endParaRPr lang="ko-KR" altLang="en-US" sz="1050" b="1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77A3E-1C35-475F-A6F4-6DA609EB220D}"/>
              </a:ext>
            </a:extLst>
          </p:cNvPr>
          <p:cNvSpPr txBox="1"/>
          <p:nvPr/>
        </p:nvSpPr>
        <p:spPr>
          <a:xfrm>
            <a:off x="4527126" y="2122293"/>
            <a:ext cx="6305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BA162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그랑은</a:t>
            </a:r>
            <a:r>
              <a:rPr lang="ko-KR" altLang="en-US" sz="2800" b="1" dirty="0">
                <a:solidFill>
                  <a:srgbClr val="BA162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srgbClr val="BA162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rgbClr val="BA162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사람들과 동그랗게 어우러져 세상을 살라는 순 우리말＂ 입니다</a:t>
            </a:r>
            <a:r>
              <a:rPr lang="en-US" altLang="ko-KR" sz="2800" b="1" dirty="0">
                <a:solidFill>
                  <a:srgbClr val="BA162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800" b="1" dirty="0">
              <a:solidFill>
                <a:srgbClr val="BA162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81378-54BC-433F-8FBD-4D06A944C1A6}"/>
              </a:ext>
            </a:extLst>
          </p:cNvPr>
          <p:cNvSpPr txBox="1"/>
          <p:nvPr/>
        </p:nvSpPr>
        <p:spPr>
          <a:xfrm>
            <a:off x="3952946" y="4144108"/>
            <a:ext cx="238540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자유로운 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7DFD8-1E58-46C8-BDDF-3FEEBBAD5150}"/>
              </a:ext>
            </a:extLst>
          </p:cNvPr>
          <p:cNvSpPr txBox="1"/>
          <p:nvPr/>
        </p:nvSpPr>
        <p:spPr>
          <a:xfrm>
            <a:off x="4528562" y="5733023"/>
            <a:ext cx="358402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lang="ko-KR" altLang="en-US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내 </a:t>
            </a:r>
            <a:r>
              <a:rPr lang="ko-KR" altLang="en-US" sz="2800" dirty="0" err="1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</a:t>
            </a:r>
            <a:r>
              <a:rPr lang="ko-KR" altLang="en-US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85620-541B-4643-925D-1A9312423594}"/>
              </a:ext>
            </a:extLst>
          </p:cNvPr>
          <p:cNvSpPr txBox="1"/>
          <p:nvPr/>
        </p:nvSpPr>
        <p:spPr>
          <a:xfrm>
            <a:off x="8447483" y="4071941"/>
            <a:ext cx="238540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관심사 공유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09BA6-9343-40D6-B501-506F44E50810}"/>
              </a:ext>
            </a:extLst>
          </p:cNvPr>
          <p:cNvSpPr txBox="1"/>
          <p:nvPr/>
        </p:nvSpPr>
        <p:spPr>
          <a:xfrm>
            <a:off x="9346498" y="5638032"/>
            <a:ext cx="1975946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448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채팅</a:t>
            </a:r>
          </a:p>
        </p:txBody>
      </p:sp>
    </p:spTree>
    <p:extLst>
      <p:ext uri="{BB962C8B-B14F-4D97-AF65-F5344CB8AC3E}">
        <p14:creationId xmlns:p14="http://schemas.microsoft.com/office/powerpoint/2010/main" val="107912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2D0F16-2CE7-42F2-A537-77022A6D41F3}"/>
              </a:ext>
            </a:extLst>
          </p:cNvPr>
          <p:cNvSpPr txBox="1"/>
          <p:nvPr/>
        </p:nvSpPr>
        <p:spPr>
          <a:xfrm>
            <a:off x="6311390" y="2970034"/>
            <a:ext cx="243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기능  설명</a:t>
            </a:r>
            <a:endParaRPr lang="ko-KR" altLang="en-US" sz="1050" b="1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64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6B479D2-CDAC-4F6A-92DB-BF704A3D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64160"/>
            <a:ext cx="3855697" cy="65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5220B5-76AE-4DFA-A2E4-D2FFD4B534F7}"/>
              </a:ext>
            </a:extLst>
          </p:cNvPr>
          <p:cNvSpPr/>
          <p:nvPr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448B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94402-4DB8-486A-9011-2EEE2239E1E9}"/>
              </a:ext>
            </a:extLst>
          </p:cNvPr>
          <p:cNvSpPr txBox="1"/>
          <p:nvPr/>
        </p:nvSpPr>
        <p:spPr>
          <a:xfrm>
            <a:off x="995680" y="2105561"/>
            <a:ext cx="1341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448B6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  <a:endParaRPr lang="ko-KR" altLang="en-US" sz="2400" dirty="0">
              <a:solidFill>
                <a:srgbClr val="448B6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204FE6-8F10-44BF-856A-4806601C6927}"/>
              </a:ext>
            </a:extLst>
          </p:cNvPr>
          <p:cNvCxnSpPr>
            <a:cxnSpLocks/>
          </p:cNvCxnSpPr>
          <p:nvPr/>
        </p:nvCxnSpPr>
        <p:spPr>
          <a:xfrm>
            <a:off x="1103630" y="3677920"/>
            <a:ext cx="1090930" cy="0"/>
          </a:xfrm>
          <a:prstGeom prst="line">
            <a:avLst/>
          </a:prstGeom>
          <a:ln w="152400" cap="rnd">
            <a:solidFill>
              <a:srgbClr val="448B6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5AF2DF-DDC1-434F-9700-ED603455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57" y="264160"/>
            <a:ext cx="3855697" cy="65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85</Words>
  <Application>Microsoft Office PowerPoint</Application>
  <PresentationFormat>와이드스크린</PresentationFormat>
  <Paragraphs>42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아리따-돋움(TTF)-Medium</vt:lpstr>
      <vt:lpstr>나눔스퀘어 Light</vt:lpstr>
      <vt:lpstr>나눔스퀘어 Bold</vt:lpstr>
      <vt:lpstr>맑은 고딕</vt:lpstr>
      <vt:lpstr>나눔고딕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지혁</dc:creator>
  <cp:lastModifiedBy>지혁 정</cp:lastModifiedBy>
  <cp:revision>26</cp:revision>
  <dcterms:created xsi:type="dcterms:W3CDTF">2018-10-11T08:20:48Z</dcterms:created>
  <dcterms:modified xsi:type="dcterms:W3CDTF">2019-03-13T06:02:08Z</dcterms:modified>
</cp:coreProperties>
</file>